
<file path=[Content_Types].xml><?xml version="1.0" encoding="utf-8"?>
<Types xmlns="http://schemas.openxmlformats.org/package/2006/content-types">
  <Default Extension="aac" ContentType="audio/aac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7626282-83BE-4B14-AA1D-E9A716F8FEB8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23FCBA3-AE69-44D9-84A9-153F3F9E2987}" type="datetime1">
              <a:rPr lang="it-IT" smtClean="0"/>
              <a:t>06/12/2021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"/>
              <a:t>Fare clic per modificare gli stili del testo dello schema</a:t>
            </a:r>
            <a:endParaRPr lang="en-US"/>
          </a:p>
          <a:p>
            <a:pPr lvl="1" rtl="0"/>
            <a:r>
              <a:rPr lang="it"/>
              <a:t>Secondo livello</a:t>
            </a:r>
          </a:p>
          <a:p>
            <a:pPr lvl="2" rtl="0"/>
            <a:r>
              <a:rPr lang="it"/>
              <a:t>Terzo livello</a:t>
            </a:r>
          </a:p>
          <a:p>
            <a:pPr lvl="3" rtl="0"/>
            <a:r>
              <a:rPr lang="it"/>
              <a:t>Quarto livello</a:t>
            </a:r>
          </a:p>
          <a:p>
            <a:pPr lvl="4" rtl="0"/>
            <a:r>
              <a:rPr lang="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7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en-US" dirty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2AEA12-A884-495F-8D96-E2791E451670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t" dirty="0"/>
              <a:t>Fare clic per modificare lo stile del titolo dello schema</a:t>
            </a:r>
            <a:endParaRPr lang="en-US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74AD5-D417-4FAA-8969-2C3D2D990862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234F22-96F1-43C5-9A84-5011A5FFAE38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t" dirty="0"/>
              <a:t>Fare clic per modificare lo stile del titolo dello schema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5069C4-336E-40F0-85A2-25D6F0A25D32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76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F1B965-D21F-4083-9FDC-4C0868AFCE6A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it" dirty="0"/>
              <a:t>Fare clic per modificare lo stile del titolo dello schema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F263AC-6BFA-4530-A45D-98F6CD76B995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it" dirty="0"/>
              <a:t>Fare clic per modificare lo stile del 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5EEB9B-9A76-4838-83B5-EFB83BC3FC95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t" dirty="0"/>
              <a:t>Fare clic per modificare lo stile del titolo</a:t>
            </a:r>
            <a:endParaRPr lang="en-US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788151-CB43-4FD7-A3FA-96D82E7273D6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84158B-E18A-4760-AF0B-F8E1F54F95E6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" dirty="0"/>
              <a:t>Fare clic per modificare gli stili del 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4F4D0FD0-762A-4E00-B40D-E1022DE9149C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0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14666673-06EC-44D2-AEC3-E4C57BDDC5B7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" dirty="0"/>
              <a:t>Fare clic per modificare lo stile del titolo dello schema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"/>
              <a:t>Fare clic per modificare gli stili del testo dello schema</a:t>
            </a:r>
          </a:p>
          <a:p>
            <a:pPr lvl="1" rtl="0"/>
            <a:r>
              <a:rPr lang="it"/>
              <a:t>Secondo livello</a:t>
            </a:r>
          </a:p>
          <a:p>
            <a:pPr lvl="2" rtl="0"/>
            <a:r>
              <a:rPr lang="it"/>
              <a:t>Terzo livello</a:t>
            </a:r>
          </a:p>
          <a:p>
            <a:pPr lvl="3" rtl="0"/>
            <a:r>
              <a:rPr lang="it"/>
              <a:t>Quarto livello</a:t>
            </a:r>
          </a:p>
          <a:p>
            <a:pPr lvl="4" rtl="0"/>
            <a:r>
              <a:rPr lang="it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F117DD88-DA0B-42BB-B7E2-325641850C3A}" type="datetime1">
              <a:rPr lang="it-IT" smtClean="0"/>
              <a:t>06/12/2021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C9tgxm9BMM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ttangolo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it" sz="8000" dirty="0"/>
              <a:t> PENSO POSITIVO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GRUPPO «</a:t>
            </a:r>
            <a:r>
              <a:rPr lang="it-IT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Girls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 formato da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basile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alessandra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sala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etleva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stasolla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anna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linda,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vitulli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valentina.</a:t>
            </a:r>
            <a:endParaRPr lang="it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Immagine 4" descr="Immagine con edificio, sedia, panca, lato&#10;&#10;Descrizione generata automaticamente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5ABE60-9709-4009-BD47-49A8FCC7BCB8}"/>
              </a:ext>
            </a:extLst>
          </p:cNvPr>
          <p:cNvSpPr txBox="1"/>
          <p:nvPr/>
        </p:nvSpPr>
        <p:spPr>
          <a:xfrm>
            <a:off x="10502562" y="1939316"/>
            <a:ext cx="1364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>
                <a:sym typeface="Wingdings" panose="05000000000000000000" pitchFamily="2" charset="2"/>
              </a:rPr>
              <a:t></a:t>
            </a:r>
            <a:endParaRPr lang="it-IT" sz="9600" dirty="0"/>
          </a:p>
        </p:txBody>
      </p:sp>
      <p:pic>
        <p:nvPicPr>
          <p:cNvPr id="7" name="WhatsApp Audio 2021-12-04 at 19.14.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172" y="308508"/>
            <a:ext cx="487363" cy="487363"/>
          </a:xfrm>
          <a:prstGeom prst="rect">
            <a:avLst/>
          </a:prstGeom>
        </p:spPr>
      </p:pic>
      <p:pic>
        <p:nvPicPr>
          <p:cNvPr id="9" name="WhatsApp Audio 2021-12-04 at 19.14.50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173" y="3085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16DF32E8-3C69-4909-B7A5-EC32D044D7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" r="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42E048B-2AE7-4D00-951A-152F608C0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#PENSA POSITIVO!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1836586-B504-49D6-A5A8-1EB57E130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  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2A66C1-FAE6-4BA0-89B6-5152C9D82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4666673-06EC-44D2-AEC3-E4C57BDDC5B7}" type="datetime1">
              <a:rPr lang="it-IT" smtClean="0"/>
              <a:t>06/12/2021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ACA232A-413A-4B15-A283-099FBF836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699" y="-143"/>
            <a:ext cx="5877053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2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FC7A549-B448-47F0-81A0-9AAD078A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LASCIATI ALLE SPALLE IL MALE, STAY POSITIVE!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9B1D285-CF2F-4A6D-8244-8BD467AF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4666673-06EC-44D2-AEC3-E4C57BDDC5B7}" type="datetime1">
              <a:rPr lang="it-IT" smtClean="0"/>
              <a:t>06/12/2021</a:t>
            </a:fld>
            <a:endParaRPr lang="en-US" dirty="0"/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394587BD-D8FC-4BA3-BF4A-327557F4D4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5" b="21785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CD82FF1-1252-4298-99C8-1A5F9E73E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326" y="0"/>
            <a:ext cx="4346825" cy="4188315"/>
          </a:xfrm>
          <a:prstGeom prst="rect">
            <a:avLst/>
          </a:prstGeom>
        </p:spPr>
      </p:pic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7F9DDBD-8812-4618-8981-4EB3E61A3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6842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BF900B-D4EA-44EF-9A1E-8D45E6C8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DELLA VOSTRA ATTENZIONE!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EF96CCC-B95A-43E7-9DB7-6A1F417C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7788151-CB43-4FD7-A3FA-96D82E7273D6}" type="datetime1">
              <a:rPr lang="it-IT" smtClean="0"/>
              <a:t>06/12/2021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5338E0-C2F4-4AB3-AF16-816EE1937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460" y="1794853"/>
            <a:ext cx="5029636" cy="483454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CF797B-B9FF-4154-BBD9-021BE260846C}"/>
              </a:ext>
            </a:extLst>
          </p:cNvPr>
          <p:cNvSpPr txBox="1"/>
          <p:nvPr/>
        </p:nvSpPr>
        <p:spPr>
          <a:xfrm>
            <a:off x="1097280" y="2372139"/>
            <a:ext cx="4866198" cy="2862322"/>
          </a:xfrm>
          <a:prstGeom prst="rect">
            <a:avLst/>
          </a:prstGeom>
          <a:noFill/>
          <a:ln w="76200">
            <a:solidFill>
              <a:srgbClr val="CC99FF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b="1" dirty="0"/>
              <a:t>Titolo e autore della canzone: «penso positivo» di Jovanotti.</a:t>
            </a:r>
          </a:p>
          <a:p>
            <a:r>
              <a:rPr lang="it-IT" sz="1800" b="1" dirty="0"/>
              <a:t>Link del video originale: </a:t>
            </a:r>
            <a:r>
              <a:rPr lang="it-IT" sz="1800" b="1" dirty="0">
                <a:hlinkClick r:id="rId3"/>
              </a:rPr>
              <a:t>https://www.youtube.com/watch?v=PC9tgxm9BMM</a:t>
            </a:r>
            <a:r>
              <a:rPr lang="it-IT" sz="1800" b="1" dirty="0"/>
              <a:t> .</a:t>
            </a:r>
          </a:p>
          <a:p>
            <a:r>
              <a:rPr lang="it-IT" sz="1800" b="1" dirty="0"/>
              <a:t>Gruppo formato da: Basile Alessandra, Sala </a:t>
            </a:r>
            <a:r>
              <a:rPr lang="it-IT" sz="1800" b="1" dirty="0" err="1"/>
              <a:t>Etleva</a:t>
            </a:r>
            <a:r>
              <a:rPr lang="it-IT" sz="1800" b="1" dirty="0"/>
              <a:t>, Stasolla Anna Linda, Vitulli Valentina.</a:t>
            </a:r>
          </a:p>
          <a:p>
            <a:r>
              <a:rPr lang="it-IT" sz="1800" b="1" dirty="0"/>
              <a:t>Modifica del testo e realizzazione audio: Basile Alessandra, Stasolla Anna Linda, Vitulli Valentina.</a:t>
            </a:r>
          </a:p>
        </p:txBody>
      </p:sp>
    </p:spTree>
    <p:extLst>
      <p:ext uri="{BB962C8B-B14F-4D97-AF65-F5344CB8AC3E}">
        <p14:creationId xmlns:p14="http://schemas.microsoft.com/office/powerpoint/2010/main" val="2094138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6000">
        <p15:prstTrans prst="curtains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ttangolo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 rtlCol="0" anchor="ctr">
            <a:normAutofit/>
          </a:bodyPr>
          <a:lstStyle/>
          <a:p>
            <a:pPr lvl="0" rtl="0"/>
            <a:r>
              <a:rPr lang="it" sz="4800" i="1" dirty="0">
                <a:solidFill>
                  <a:srgbClr val="FFFFFF"/>
                </a:solidFill>
              </a:rPr>
              <a:t>«Un solo piccolo pensiero positivo al mattino può cambiare l’intera giornata»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 rtlCol="0">
            <a:normAutofit/>
          </a:bodyPr>
          <a:lstStyle/>
          <a:p>
            <a:pPr rtl="0"/>
            <a:r>
              <a:rPr lang="it" dirty="0">
                <a:solidFill>
                  <a:srgbClr val="FFFFFF"/>
                </a:solidFill>
              </a:rPr>
              <a:t>- </a:t>
            </a:r>
            <a:r>
              <a:rPr lang="it-IT" dirty="0">
                <a:solidFill>
                  <a:srgbClr val="FFFFFF"/>
                </a:solidFill>
              </a:rPr>
              <a:t>D</a:t>
            </a:r>
            <a:r>
              <a:rPr lang="it" dirty="0">
                <a:solidFill>
                  <a:srgbClr val="FFFFFF"/>
                </a:solidFill>
              </a:rPr>
              <a:t>alai lama</a:t>
            </a: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F144823-E416-4779-AAE6-A8EEB3307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84158B-E18A-4760-AF0B-F8E1F54F95E6}" type="datetime1">
              <a:rPr lang="it-IT" smtClean="0"/>
              <a:t>06/12/2021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348C711-FE60-4F21-91FA-BD9B715D3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00" y="466427"/>
            <a:ext cx="4048095" cy="112785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F24A616-F119-40AF-8155-FCE08F8F7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726" y="2343646"/>
            <a:ext cx="2176892" cy="21707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2DD226-F100-4ECC-BDDF-9F8D8C957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26" y="3076610"/>
            <a:ext cx="3250867" cy="32508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03306D-FDEB-4140-B698-34FC3FA99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029" y="701533"/>
            <a:ext cx="3261643" cy="225571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CFEC48-5BF1-4728-B736-8B1A85121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267" y="4128969"/>
            <a:ext cx="3359187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7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11E4E9A0-D8E0-42B0-9DD5-30BB63342B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8" b="25048"/>
          <a:stretch>
            <a:fillRect/>
          </a:stretch>
        </p:blipFill>
        <p:spPr/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D11CC9C7-D0DB-488A-90A1-5212A689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44" y="4700588"/>
            <a:ext cx="10259834" cy="1190621"/>
          </a:xfrm>
        </p:spPr>
        <p:txBody>
          <a:bodyPr/>
          <a:lstStyle/>
          <a:p>
            <a:r>
              <a:rPr lang="it-IT" dirty="0"/>
              <a:t>TRA TANTI PROBLEMI PENSA POSITIVO, QUESTO TI AIUTARA’ A SALIRE DAL FONDO, SEMPRE!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B55DF5C-C0C1-49BE-A7FC-62CFC8B3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C7D591-2899-470B-B6B7-B6C48F532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4666673-06EC-44D2-AEC3-E4C57BDDC5B7}" type="datetime1">
              <a:rPr lang="it-IT" smtClean="0"/>
              <a:t>06/12/2021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1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5FC18-B718-4680-900E-6DA62255B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2481327"/>
            <a:ext cx="3517567" cy="2093975"/>
          </a:xfrm>
        </p:spPr>
        <p:txBody>
          <a:bodyPr>
            <a:normAutofit fontScale="90000"/>
          </a:bodyPr>
          <a:lstStyle/>
          <a:p>
            <a:r>
              <a:rPr lang="it-IT" dirty="0"/>
              <a:t>L’INNOVAZIONE E LE IDEE POSITIVE SONO L’UNICO MODO PER FAR CRESCERE UN’AZIENDA 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4D70D7B-B800-4B84-90FB-2F7BA5CBC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13" y="1952397"/>
            <a:ext cx="5927725" cy="3015119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B2B8A6-9184-4C54-8E89-621EA7375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   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479E0A7-837E-426A-B136-DBF6CC267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F4D0FD0-762A-4E00-B40D-E1022DE9149C}" type="datetime1">
              <a:rPr lang="it-IT" smtClean="0"/>
              <a:t>06/12/2021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2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E71E76-1EF4-4E82-9874-FF08EE02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33E7AE-FF3F-47E2-9036-6E89972B9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it-IT" dirty="0"/>
              <a:t>Il bilancio in positivo </a:t>
            </a:r>
            <a:r>
              <a:rPr lang="it-IT" dirty="0" err="1"/>
              <a:t>e’</a:t>
            </a:r>
            <a:r>
              <a:rPr lang="it-IT" dirty="0"/>
              <a:t> frutto del lavoro di un’azienda composta da persone che si impegnano </a:t>
            </a:r>
            <a:r>
              <a:rPr lang="it-IT" dirty="0" err="1"/>
              <a:t>affinche</a:t>
            </a:r>
            <a:r>
              <a:rPr lang="it-IT" dirty="0"/>
              <a:t>’ essa soddisfi i bisogni umani.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0B1BFC-71A1-4B78-8704-2D20CE0A4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0F1B965-D21F-4083-9FDC-4C0868AFCE6A}" type="datetime1">
              <a:rPr lang="it-IT" smtClean="0"/>
              <a:t>06/12/2021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BC46CC-9467-43B8-A9E3-B952ABA0A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360" y="75671"/>
            <a:ext cx="6486706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1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92239A-A390-4EBC-BA5A-5566B1DD6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dirty="0"/>
              <a:t>L’INDUSTRIA E’ ALLA BASE DEL LAVORO, OFFRE PIU’ DI 100 MILIONI DI POSTI DI LAVORO IN ITALIA.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0F9BAAB-13C7-446A-AF89-994852147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7788151-CB43-4FD7-A3FA-96D82E7273D6}" type="datetime1">
              <a:rPr lang="it-IT" smtClean="0"/>
              <a:t>06/12/2021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1689850-3048-4283-9155-242591DE4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2" y="1960167"/>
            <a:ext cx="4310246" cy="4310246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1B160941-7E36-48A0-BDC3-90474C26D288}"/>
              </a:ext>
            </a:extLst>
          </p:cNvPr>
          <p:cNvSpPr/>
          <p:nvPr/>
        </p:nvSpPr>
        <p:spPr>
          <a:xfrm>
            <a:off x="5194852" y="3429000"/>
            <a:ext cx="901148" cy="520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115732-2BF9-47C7-8D68-C818FA8A0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03" y="2339461"/>
            <a:ext cx="5029636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8C4FFFE-DB54-4D1F-ADC0-3A008B918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84158B-E18A-4760-AF0B-F8E1F54F95E6}" type="datetime1">
              <a:rPr lang="it-IT" smtClean="0"/>
              <a:t>06/12/2021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15CA75-6493-4B36-BFE0-AA3B6CE1F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89" y="233982"/>
            <a:ext cx="6011177" cy="424318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16E39B8-36FD-455A-8D99-1861553C7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173" y="2022768"/>
            <a:ext cx="5206435" cy="408467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F6813F-C265-430F-A552-1402521D04AF}"/>
              </a:ext>
            </a:extLst>
          </p:cNvPr>
          <p:cNvSpPr txBox="1"/>
          <p:nvPr/>
        </p:nvSpPr>
        <p:spPr>
          <a:xfrm rot="21227313">
            <a:off x="1041624" y="4553641"/>
            <a:ext cx="4619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rial Black" panose="020B0A04020102020204" pitchFamily="34" charset="0"/>
              </a:rPr>
              <a:t>N</a:t>
            </a:r>
            <a:r>
              <a:rPr lang="it-IT" sz="1800" dirty="0">
                <a:latin typeface="Arial Black" panose="020B0A04020102020204" pitchFamily="34" charset="0"/>
              </a:rPr>
              <a:t>on perdere tempo a demoralizzarti e a piangere sugli errori e sui fallimenti, ma continua a lottare e ne uscirà un prodotto migliore; non arrenderti MAI! </a:t>
            </a:r>
          </a:p>
        </p:txBody>
      </p:sp>
    </p:spTree>
    <p:extLst>
      <p:ext uri="{BB962C8B-B14F-4D97-AF65-F5344CB8AC3E}">
        <p14:creationId xmlns:p14="http://schemas.microsoft.com/office/powerpoint/2010/main" val="283476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97D25B-C6B9-4C61-B861-159B7530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84158B-E18A-4760-AF0B-F8E1F54F95E6}" type="datetime1">
              <a:rPr lang="it-IT" smtClean="0"/>
              <a:t>06/12/2021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2C7672-D93D-4ECB-B648-BB76C9EF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91" y="325867"/>
            <a:ext cx="4474852" cy="310313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C6821C2-3F9D-40F4-84FA-D4A7BC8E1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844" y="1679353"/>
            <a:ext cx="3676207" cy="476748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BE5E16B-08A1-4D2F-B61C-041F2DE29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233" y="138802"/>
            <a:ext cx="4814845" cy="56789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E2010A-FFA4-4FEA-BA15-1279B6C3E194}"/>
              </a:ext>
            </a:extLst>
          </p:cNvPr>
          <p:cNvSpPr txBox="1"/>
          <p:nvPr/>
        </p:nvSpPr>
        <p:spPr>
          <a:xfrm>
            <a:off x="0" y="3628324"/>
            <a:ext cx="43334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 Black" panose="020B0A04020102020204" pitchFamily="34" charset="0"/>
              </a:rPr>
              <a:t>ECCO UN PICCOLO BACKSTAGE DEL NOSTRO LAVORO.</a:t>
            </a:r>
          </a:p>
          <a:p>
            <a:r>
              <a:rPr lang="it-IT" sz="1600" dirty="0">
                <a:latin typeface="Arial Black" panose="020B0A04020102020204" pitchFamily="34" charset="0"/>
              </a:rPr>
              <a:t>NON E’ SATO FACILE UNIRE LE IDEE E CREARE UN PRODOTTO FINALE, MA CON DETERMINAZIONE E LAVORO SODO SIAMO RIUSCITE A POTRARE A TERMINE IL NOSTRO ELABORATO, SOLO PENSANDO POSITIVO E NON ARRENDENDOCI MAI.</a:t>
            </a:r>
          </a:p>
        </p:txBody>
      </p:sp>
    </p:spTree>
    <p:extLst>
      <p:ext uri="{BB962C8B-B14F-4D97-AF65-F5344CB8AC3E}">
        <p14:creationId xmlns:p14="http://schemas.microsoft.com/office/powerpoint/2010/main" val="44259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860_TF56160789" id="{FC8F2F77-34E6-4881-95B5-684C0DB1B352}" vid="{E8CAFA2A-74B5-4F8A-862E-91B15D2EA6B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{55A1B7EB-E244-4697-8D63-487AF8B00570}tf56160789_win32</Template>
  <TotalTime>44</TotalTime>
  <Words>279</Words>
  <Application>Microsoft Office PowerPoint</Application>
  <PresentationFormat>Widescreen</PresentationFormat>
  <Paragraphs>34</Paragraphs>
  <Slides>12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 Black</vt:lpstr>
      <vt:lpstr>Bookman Old Style</vt:lpstr>
      <vt:lpstr>Calibri</vt:lpstr>
      <vt:lpstr>Franklin Gothic Book</vt:lpstr>
      <vt:lpstr>Wingdings</vt:lpstr>
      <vt:lpstr>1_RetrospectVTI</vt:lpstr>
      <vt:lpstr> PENSO POSITIVO</vt:lpstr>
      <vt:lpstr>«Un solo piccolo pensiero positivo al mattino può cambiare l’intera giornata»</vt:lpstr>
      <vt:lpstr>Presentazione standard di PowerPoint</vt:lpstr>
      <vt:lpstr>TRA TANTI PROBLEMI PENSA POSITIVO, QUESTO TI AIUTARA’ A SALIRE DAL FONDO, SEMPRE!</vt:lpstr>
      <vt:lpstr>L’INNOVAZIONE E LE IDEE POSITIVE SONO L’UNICO MODO PER FAR CRESCERE UN’AZIENDA </vt:lpstr>
      <vt:lpstr>   </vt:lpstr>
      <vt:lpstr>L’INDUSTRIA E’ ALLA BASE DEL LAVORO, OFFRE PIU’ DI 100 MILIONI DI POSTI DI LAVORO IN ITALIA.</vt:lpstr>
      <vt:lpstr>Presentazione standard di PowerPoint</vt:lpstr>
      <vt:lpstr>Presentazione standard di PowerPoint</vt:lpstr>
      <vt:lpstr>#PENSA POSITIVO!</vt:lpstr>
      <vt:lpstr>LASCIATI ALLE SPALLE IL MALE, STAY POSITIVE!</vt:lpstr>
      <vt:lpstr>GRAZIE DELLA VOSTRA ATTENZIONE!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PENSO POSITIVO</dc:title>
  <dc:creator>Lucia Basile</dc:creator>
  <cp:lastModifiedBy>ANTONELLA STASOLLA</cp:lastModifiedBy>
  <cp:revision>3</cp:revision>
  <dcterms:created xsi:type="dcterms:W3CDTF">2021-12-06T21:50:37Z</dcterms:created>
  <dcterms:modified xsi:type="dcterms:W3CDTF">2021-12-06T22:51:35Z</dcterms:modified>
</cp:coreProperties>
</file>